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notesMaster" Target="notesMasters/notesMaster1.xml" /><Relationship Id="rId34" Type="http://schemas.openxmlformats.org/officeDocument/2006/relationships/viewProps" Target="viewProps.xml" /><Relationship Id="rId3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6" Type="http://schemas.openxmlformats.org/officeDocument/2006/relationships/tableStyles" Target="tableStyles.xml" /><Relationship Id="rId35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same script, the same data and a different pandas version produce different numbers. A lock file is what turns “it works on my machine” from a defence into a testable claim, and it costs one command to make.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You send a script and a CSV. They run it. The number differs.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None of those is in your repository, which is why the code being identical is not enough. A lock file is the missing half of the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files, and both are committed. </a:t>
            </a:r>
            <a:r>
              <a:rPr>
                <a:latin typeface="Courier"/>
              </a:rPr>
              <a:t>pyproject.toml</a:t>
            </a:r>
            <a:r>
              <a:rPr/>
              <a:t> says what you asked for — </a:t>
            </a:r>
            <a:r>
              <a:rPr>
                <a:latin typeface="Courier"/>
              </a:rPr>
              <a:t>pandas\&gt;=2.0</a:t>
            </a:r>
            <a:r>
              <a:rPr/>
              <a:t> — and </a:t>
            </a:r>
            <a:r>
              <a:rPr>
                <a:latin typeface="Courier"/>
              </a:rPr>
              <a:t>uv.lock</a:t>
            </a:r>
            <a:r>
              <a:rPr/>
              <a:t> says exactly what you got, down to the hash of every package in the tree. A colleague runs </a:t>
            </a:r>
            <a:r>
              <a:rPr>
                <a:latin typeface="Courier"/>
              </a:rPr>
              <a:t>uv sync</a:t>
            </a:r>
            <a:r>
              <a:rPr/>
              <a:t> and has your environment, on their operating system, without you knowing what they had installed before. Pin the language version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version range, not a single version. Pinning to </a:t>
            </a:r>
            <a:r>
              <a:rPr>
                <a:latin typeface="Courier"/>
              </a:rPr>
              <a:t>3.12.4</a:t>
            </a:r>
            <a:r>
              <a:rPr/>
              <a:t> exactly means a colleague on </a:t>
            </a:r>
            <a:r>
              <a:rPr>
                <a:latin typeface="Courier"/>
              </a:rPr>
              <a:t>3.12.7</a:t>
            </a:r>
            <a:r>
              <a:rPr/>
              <a:t> cannot run it at all, which is a worse failure than the one you were preventing.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renv.lock</a:t>
            </a:r>
            <a:r>
              <a:rPr/>
              <a:t> is the equivalent artefact and is committed. It records every package, its version, and the repository it came from, and </a:t>
            </a:r>
            <a:r>
              <a:rPr>
                <a:latin typeface="Courier"/>
              </a:rPr>
              <a:t>renv::restore()</a:t>
            </a:r>
            <a:r>
              <a:rPr/>
              <a:t> rebuilds it. Record the R version, which </a:t>
            </a:r>
            <a:r>
              <a:rPr>
                <a:latin typeface="Courier"/>
              </a:rPr>
              <a:t>renv</a:t>
            </a:r>
            <a:r>
              <a:rPr/>
              <a:t> does automatically, and check it in the script where a difference would matter.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That file says almost nothing. It resolves to different versions on different days and does not mention the fifty packages those two pull in. A build in March and a build in July from the same </a:t>
            </a:r>
            <a:r>
              <a:rPr>
                <a:latin typeface="Courier"/>
              </a:rPr>
              <a:t>requirements.txt</a:t>
            </a:r>
            <a:r>
              <a:rPr/>
              <a:t> are different environments.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Commit both the intent and the lock. The intent file is what a human edits; the lock is what a machine reproduces from, and neither replaces the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package manager itself is pinned, because a different pnpm resolves the lockfile differently and that is the layer below the layer most projects pin. TypeScript is held at 6.x deliberately. TypeScript 7 — the native compiler — does not yet expose the programmatic API that </a:t>
            </a:r>
            <a:r>
              <a:rPr>
                <a:latin typeface="Courier"/>
              </a:rPr>
              <a:t>astro check</a:t>
            </a:r>
            <a:r>
              <a:rPr/>
              <a:t> depends on, so </a:t>
            </a:r>
            <a:r>
              <a:rPr>
                <a:latin typeface="Courier"/>
              </a:rPr>
              <a:t>pnpm typecheck</a:t>
            </a:r>
            <a:r>
              <a:rPr/>
              <a:t> fails outright on 7. The pin has a reason, the reason is written down, and it names the condition for removing it. That is the shape a pin should have. A version constraint with no comment is a constraint nobody will dare remove and nobody can justify keeping.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container pins the operating system as well, which is the one layer a lock file cannot reach. Worth it when the analysis has non-Python or non-R dependencies — GDAL, a TeX distribution, a database client — or when it has to run unattended on a server, or when the finding will be re-examined years later. Not worth it when a lock file already reproduces the result and the audience is two colleagues with laptops. A container adds a build step, a registry and a skill that a small M&amp;E team may not have, and the cost is real.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Start with the lock file. Reach for a container when you can name the dependency it is pinning that the lock file cannot.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Reproduce your own result on a machine that has never seen the project. A fresh clone in a temporary directory is most of the way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If you cannot do that, “it is reproducible” is untested. A colleague’s laptop is better and a CI runner is better still, because it is a clean machine every time and it runs whether or not anyone remembers 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last line is the one that makes the rest usable a year later. A result without the commit that produced it can be approximately reproduced; with it, exactly.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28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pinned environment still produces a different answer on a second run if the code reads the clock, draws a random number, or trusts the order files come back in. The next lesson finds all four.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29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reproducible-workflows/repro-03-pin-the-environment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It works on my machine, and that is the bug report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The same script, the same data and a different pandas version produce different numbers. A lock file is what turns “it works on my machine” from a defence into a testable claim, and it costs one command to make.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3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What a colleague’s laptop does differently</a:t>
            </a:r>
          </a:p>
          <a:p>
            <a:pPr lvl="0"/>
            <a:r>
              <a:rPr/>
              <a:t>Python: </a:t>
            </a:r>
            <a:r>
              <a:rPr>
                <a:latin typeface="Courier"/>
              </a:rPr>
              <a:t>uv</a:t>
            </a:r>
          </a:p>
          <a:p>
            <a:pPr lvl="0"/>
            <a:r>
              <a:rPr/>
              <a:t>R: </a:t>
            </a:r>
            <a:r>
              <a:rPr>
                <a:latin typeface="Courier"/>
              </a:rPr>
              <a:t>renv</a:t>
            </a:r>
          </a:p>
          <a:p>
            <a:pPr lvl="0"/>
            <a:r>
              <a:rPr/>
              <a:t>Why a lock file and not </a:t>
            </a:r>
            <a:r>
              <a:rPr>
                <a:latin typeface="Courier"/>
              </a:rPr>
              <a:t>requirements.txt</a:t>
            </a:r>
          </a:p>
          <a:p>
            <a:pPr lvl="0"/>
            <a:r>
              <a:rPr/>
              <a:t>What this platform pins, and why one pin is unusual</a:t>
            </a:r>
          </a:p>
          <a:p>
            <a:pPr lvl="0"/>
            <a:r>
              <a:rPr/>
              <a:t>Containers, and when they are worth it</a:t>
            </a:r>
          </a:p>
          <a:p>
            <a:pPr lvl="0"/>
            <a:r>
              <a:rPr/>
              <a:t>The test that proves it</a:t>
            </a:r>
          </a:p>
          <a:p>
            <a:pPr lvl="0"/>
            <a:r>
              <a:rPr/>
              <a:t>Report it whole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a colleague’s laptop does differently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What differs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What it changes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Package version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 default argument, a rounding rule, a sort order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Language version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Dictionary ordering, integer division, string handling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Operating system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Line endings, file ordering, path separators, locale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Locale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1,234</a:t>
                      </a:r>
                      <a:r>
                        <a:rPr/>
                        <a:t> parsed as 1234 or as 1.234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What is already installed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 library your script imports and never declares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a colleague’s laptop does differently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None of those is in your repository — which is why the code being identical is not enough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Python: </a:t>
            </a:r>
            <a:r>
              <a:rPr>
                <a:latin typeface="Courier"/>
              </a:rPr>
              <a:t>uv</a:t>
            </a:r>
            <a:r>
              <a:rPr/>
              <a:t> — Shell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uv init        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 creates pyproject.toml</a:t>
            </a:r>
            <a:br/>
            <a:r>
              <a:rPr>
                <a:latin typeface="Courier"/>
              </a:rPr>
              <a:t>uv add pandas matplotlib     </a:t>
            </a:r>
            <a:r>
              <a:rPr i="1">
                <a:solidFill>
                  <a:srgbClr val="60A0B0"/>
                </a:solidFill>
                <a:latin typeface="Courier"/>
              </a:rPr>
              <a:t># records the dependency and resolves it</a:t>
            </a:r>
            <a:br/>
            <a:r>
              <a:rPr>
                <a:latin typeface="Courier"/>
              </a:rPr>
              <a:t>uv run python run.py         </a:t>
            </a:r>
            <a:r>
              <a:rPr i="1">
                <a:solidFill>
                  <a:srgbClr val="60A0B0"/>
                </a:solidFill>
                <a:latin typeface="Courier"/>
              </a:rPr>
              <a:t># runs inside the pinned environment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Python: </a:t>
            </a:r>
            <a:r>
              <a:rPr>
                <a:latin typeface="Courier"/>
              </a:rPr>
              <a:t>uv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Two files, and both are committed — </a:t>
            </a:r>
            <a:r>
              <a:rPr>
                <a:latin typeface="Courier"/>
              </a:rPr>
              <a:t>pyproject.toml</a:t>
            </a:r>
            <a:r>
              <a:rPr/>
              <a:t> says what you asked for — </a:t>
            </a:r>
            <a:r>
              <a:rPr>
                <a:latin typeface="Courier"/>
              </a:rPr>
              <a:t>pandas\&gt;=2.0</a:t>
            </a:r>
            <a:r>
              <a:rPr/>
              <a:t> — and </a:t>
            </a:r>
            <a:r>
              <a:rPr>
                <a:latin typeface="Courier"/>
              </a:rPr>
              <a:t>uv.lock</a:t>
            </a:r>
            <a:r>
              <a:rPr/>
              <a:t> says…</a:t>
            </a:r>
          </a:p>
          <a:p>
            <a:pPr lvl="0"/>
            <a:r>
              <a:rPr/>
              <a:t>A colleague runs </a:t>
            </a:r>
            <a:r>
              <a:rPr>
                <a:latin typeface="Courier"/>
              </a:rPr>
              <a:t>uv sync</a:t>
            </a:r>
            <a:r>
              <a:rPr/>
              <a:t> and has your environment — on their operating system, without you knowing what they had…</a:t>
            </a:r>
          </a:p>
          <a:p>
            <a:pPr lvl="0"/>
            <a:r>
              <a:rPr/>
              <a:t>Pin the language version too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Python: </a:t>
            </a:r>
            <a:r>
              <a:rPr>
                <a:latin typeface="Courier"/>
              </a:rPr>
              <a:t>uv</a:t>
            </a:r>
            <a:r>
              <a:rPr/>
              <a:t>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# pyproject.toml
requires-python = "&gt;=3.12,&lt;3.13"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Python: </a:t>
            </a:r>
            <a:r>
              <a:rPr>
                <a:latin typeface="Courier"/>
              </a:rPr>
              <a:t>uv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version range, not a single version — Pinning to </a:t>
            </a:r>
            <a:r>
              <a:rPr>
                <a:latin typeface="Courier"/>
              </a:rPr>
              <a:t>3.12.4</a:t>
            </a:r>
            <a:r>
              <a:rPr/>
              <a:t> exactly means a colleague on </a:t>
            </a:r>
            <a:r>
              <a:rPr>
                <a:latin typeface="Courier"/>
              </a:rPr>
              <a:t>3.12.7</a:t>
            </a:r>
            <a:r>
              <a:rPr/>
              <a:t> cannot run it at all,…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R: </a:t>
            </a:r>
            <a:r>
              <a:rPr>
                <a:latin typeface="Courier"/>
              </a:rPr>
              <a:t>renv</a:t>
            </a:r>
            <a:r>
              <a:rPr/>
              <a:t>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renv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init</a:t>
            </a:r>
            <a:r>
              <a:rPr>
                <a:latin typeface="Courier"/>
              </a:rPr>
              <a:t>()   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 snapshots the project library</a:t>
            </a:r>
            <a:br/>
            <a:r>
              <a:rPr>
                <a:latin typeface="Courier"/>
              </a:rPr>
              <a:t>renv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snapshot</a:t>
            </a:r>
            <a:r>
              <a:rPr>
                <a:latin typeface="Courier"/>
              </a:rPr>
              <a:t>()             </a:t>
            </a:r>
            <a:r>
              <a:rPr i="1">
                <a:solidFill>
                  <a:srgbClr val="60A0B0"/>
                </a:solidFill>
                <a:latin typeface="Courier"/>
              </a:rPr>
              <a:t># after adding a package</a:t>
            </a:r>
            <a:br/>
            <a:r>
              <a:rPr>
                <a:latin typeface="Courier"/>
              </a:rPr>
              <a:t>renv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restore</a:t>
            </a:r>
            <a:r>
              <a:rPr>
                <a:latin typeface="Courier"/>
              </a:rPr>
              <a:t>()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 on the colleague's machine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R: </a:t>
            </a:r>
            <a:r>
              <a:rPr>
                <a:latin typeface="Courier"/>
              </a:rPr>
              <a:t>renv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>
                <a:latin typeface="Courier"/>
              </a:rPr>
              <a:t>renv.lock</a:t>
            </a:r>
            <a:r>
              <a:rPr/>
              <a:t> is the equivalent artefact and is committed — It records every package, its version, and the repository it…</a:t>
            </a:r>
          </a:p>
          <a:p>
            <a:pPr lvl="0"/>
            <a:r>
              <a:rPr/>
              <a:t>Record the R version, which </a:t>
            </a:r>
            <a:r>
              <a:rPr>
                <a:latin typeface="Courier"/>
              </a:rPr>
              <a:t>renv</a:t>
            </a:r>
            <a:r>
              <a:rPr/>
              <a:t> does automatically — and check it in the script where a difference would matter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R: </a:t>
            </a:r>
            <a:r>
              <a:rPr>
                <a:latin typeface="Courier"/>
              </a:rPr>
              <a:t>renv</a:t>
            </a:r>
            <a:r>
              <a:rPr/>
              <a:t>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06287E"/>
                </a:solidFill>
                <a:latin typeface="Courier"/>
              </a:rPr>
              <a:t>getRversion</a:t>
            </a:r>
            <a:r>
              <a:rPr>
                <a:latin typeface="Courier"/>
              </a:rPr>
              <a:t>()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"4.3.0"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06287E"/>
                </a:solidFill>
                <a:latin typeface="Courier"/>
              </a:rPr>
              <a:t>stop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"This analysis requires R &gt;= 4.3.0"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R: </a:t>
            </a:r>
            <a:r>
              <a:rPr>
                <a:latin typeface="Courier"/>
              </a:rPr>
              <a:t>renv</a:t>
            </a:r>
            <a:r>
              <a:rPr/>
              <a:t>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The Python equivalent, at the top of the entry point.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sys</a:t>
            </a:r>
            <a:br/>
            <a:r>
              <a:rPr b="1">
                <a:solidFill>
                  <a:srgbClr val="007020"/>
                </a:solidFill>
                <a:latin typeface="Courier"/>
              </a:rPr>
              <a:t>assert</a:t>
            </a:r>
            <a:r>
              <a:rPr>
                <a:latin typeface="Courier"/>
              </a:rPr>
              <a:t> sys.version_info </a:t>
            </a:r>
            <a:r>
              <a:rPr>
                <a:solidFill>
                  <a:srgbClr val="666666"/>
                </a:solidFill>
                <a:latin typeface="Courier"/>
              </a:rPr>
              <a:t>&gt;=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12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4070A0"/>
                </a:solidFill>
                <a:latin typeface="Courier"/>
              </a:rPr>
              <a:t>"This analysis requires Python 3.12+"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a lock file and not </a:t>
            </a:r>
            <a:r>
              <a:rPr>
                <a:latin typeface="Courier"/>
              </a:rPr>
              <a:t>requirements.txt</a:t>
            </a:r>
            <a:r>
              <a:rPr/>
              <a:t>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pandas&gt;=2.0
matplotlib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a lock file and not </a:t>
            </a:r>
            <a:r>
              <a:rPr>
                <a:latin typeface="Courier"/>
              </a:rPr>
              <a:t>requirements.txt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That file says almost nothing — It resolves to different versions on different days and does not mention the fifty…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a lock file and not </a:t>
            </a:r>
            <a:r>
              <a:rPr>
                <a:latin typeface="Courier"/>
              </a:rPr>
              <a:t>requirements.txt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Declares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Reproduces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requirements.txt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Intent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No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requirements.txt</a:t>
                      </a:r>
                      <a:r>
                        <a:rPr/>
                        <a:t> with </a:t>
                      </a:r>
                      <a:r>
                        <a:rPr>
                          <a:latin typeface="Courier"/>
                        </a:rPr>
                        <a:t>==</a:t>
                      </a:r>
                      <a:r>
                        <a:rPr/>
                        <a:t> pins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One layer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Partly — transitive dependencies float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>
                          <a:latin typeface="Courier"/>
                        </a:rPr>
                        <a:t>uv.lock</a:t>
                      </a:r>
                      <a:r>
                        <a:rPr b="1"/>
                        <a:t> / </a:t>
                      </a:r>
                      <a:r>
                        <a:rPr b="1">
                          <a:latin typeface="Courier"/>
                        </a:rPr>
                        <a:t>renv.lock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The whole tree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Yes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a lock file and not </a:t>
            </a:r>
            <a:r>
              <a:rPr>
                <a:latin typeface="Courier"/>
              </a:rPr>
              <a:t>requirements.txt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Commit both the intent and the lock — The intent file is what a human edits; the lock is what a machine reproduces…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platform pins, and why one pin is unusual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{
  "packageManager": "pnpm@11.9.0",
  "engines": { "node": "&gt;=22" },
  "devDependencies": { "typescript": "^6.0.3" }
}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platform pins, and why one pin is unusual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package manager itself is pinned — because a different pnpm resolves the lockfile differently and that is the layer…</a:t>
            </a:r>
          </a:p>
          <a:p>
            <a:pPr lvl="0"/>
            <a:r>
              <a:rPr/>
              <a:t>TypeScript is held at 6.x deliberately — TypeScript 7 — the native compiler — does not yet expose the programmatic API…</a:t>
            </a:r>
          </a:p>
          <a:p>
            <a:pPr lvl="0"/>
            <a:r>
              <a:rPr/>
              <a:t>That is the shape a pin should have — A version constraint with no comment is a constraint nobody will dare remove and…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platform pins, and why one pin is unusual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# pandas is pinned below 3.0 because the copy-on-write default changes the
# behaviour of the recode in src/clean.py:88. Revisit when that is rewritten.
pandas = "&gt;=2.1,&lt;3.0"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Containers, and when they are worth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Worth it when — the analysis has non-Python or non-R dependencies — GDAL, a TeX distribution, a database client — or…</a:t>
            </a:r>
          </a:p>
          <a:p>
            <a:pPr lvl="0"/>
            <a:r>
              <a:rPr/>
              <a:t>Not worth it when — a lock file already reproduces the result and the audience is two colleagues with laptops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Containers, and when they are worth it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FROM python:3.12-slim
COPY pyproject.toml uv.lock ./
RUN pip install uv &amp;&amp; uv sync --frozen
COPY . .
CMD ["uv", "run", "python", "run.py"]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Containers, and when they are worth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Start with the lock file — Reach for a container when you can name the dependency it is pinning that the lock file…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test that proves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Reproduce your own result on a machine that has never seen the project — A fresh clone in a temporary directory is most…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test that proves it — Shell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git</a:t>
            </a:r>
            <a:r>
              <a:rPr>
                <a:latin typeface="Courier"/>
              </a:rPr>
              <a:t> clone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repo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/tmp/check </a:t>
            </a:r>
            <a:r>
              <a:rPr b="1">
                <a:solidFill>
                  <a:srgbClr val="007020"/>
                </a:solidFill>
                <a:latin typeface="Courier"/>
              </a:rPr>
              <a:t>&amp;&amp;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cd</a:t>
            </a:r>
            <a:r>
              <a:rPr>
                <a:latin typeface="Courier"/>
              </a:rPr>
              <a:t> /tmp/check</a:t>
            </a:r>
            <a:br/>
            <a:r>
              <a:rPr>
                <a:latin typeface="Courier"/>
              </a:rPr>
              <a:t>uv sync</a:t>
            </a:r>
            <a:br/>
            <a:r>
              <a:rPr>
                <a:latin typeface="Courier"/>
              </a:rPr>
              <a:t>uv run python run.py</a:t>
            </a:r>
            <a:br/>
            <a:r>
              <a:rPr>
                <a:solidFill>
                  <a:srgbClr val="06287E"/>
                </a:solidFill>
                <a:latin typeface="Courier"/>
              </a:rPr>
              <a:t>diff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7D9029"/>
                </a:solidFill>
                <a:latin typeface="Courier"/>
              </a:rPr>
              <a:t>-r</a:t>
            </a:r>
            <a:r>
              <a:rPr>
                <a:latin typeface="Courier"/>
              </a:rPr>
              <a:t> outputs/ ~/project/outputs/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test that proves it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renv::restore() then source("run.R"), and compare.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test that proves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If you cannot do that, “it is reproducible” is untested — A colleague’s laptop is better and a CI runner is better…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it whole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Computational environment
  Python 3.12, dependencies pinned in uv.lock (committed). Reproduce with:
      uv sync &amp;&amp; uv run python run.py
  pandas is held below 3.0 because the copy-on-write default changes the
  recode in src/clean.py; this is revisited when that function is rewritten.
  The pipeline runs on every push in CI on a clean machine, so the claim
  that a fresh checkout reproduces these outputs is tested rather than
  asserted.
  Analysis run on 2026-03-14 with commit a3f9c21.</a:t>
            </a:r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it whole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last line is the one that makes the rest usable a year later — A result without the commit that produced it can be…</a:t>
            </a:r>
          </a:p>
        </p:txBody>
      </p: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pinned environment still produces a different answer on a second run if the code reads the clock, draws a random number, or trusts the order files come back in.</a:t>
            </a:r>
          </a:p>
        </p:txBody>
      </p:sp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https://data-analysis.cassion.dev/courses/reproducible-workflows/repro-03-pin-the-environment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works on my machine, and that is the bug report</dc:title>
  <dc:creator>Pierre Robentz Cassion</dc:creator>
  <cp:keywords/>
  <dcterms:created xsi:type="dcterms:W3CDTF">2026-07-29T00:00:00Z</dcterms:created>
  <dcterms:modified xsi:type="dcterms:W3CDTF">2026-07-29T00:00:00Z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3 of 8</vt:lpwstr>
  </property>
  <property fmtid="{D5CDD505-2E9C-101B-9397-08002B2CF9AE}" pid="3" name="subtitle">
    <vt:lpwstr>The same script, the same data and a different pandas version produce different numbers. A lock file is what turns “it works on my machine” from a defence into a testable claim, and it costs one command to make.</vt:lpwstr>
  </property>
</Properties>
</file>